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6" r:id="rId2"/>
    <p:sldId id="260" r:id="rId3"/>
    <p:sldId id="261" r:id="rId4"/>
    <p:sldId id="257" r:id="rId5"/>
    <p:sldId id="258" r:id="rId6"/>
    <p:sldId id="259" r:id="rId7"/>
    <p:sldId id="262" r:id="rId8"/>
    <p:sldId id="263" r:id="rId9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46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C1DE3-157A-46E9-9BED-8AD84A4D3D9C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C6AB6-5B38-4371-B897-6FEAB3B8ED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0146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C6AB6-5B38-4371-B897-6FEAB3B8ED73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8306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C6AB6-5B38-4371-B897-6FEAB3B8ED73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8306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C6AB6-5B38-4371-B897-6FEAB3B8ED73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8306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C6AB6-5B38-4371-B897-6FEAB3B8ED73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8306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9D091D-7193-4412-AEBC-CEC5E5DA72E3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hu-H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559B85-D037-4BF2-BA40-DA3716E338C5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9D091D-7193-4412-AEBC-CEC5E5DA72E3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559B85-D037-4BF2-BA40-DA3716E338C5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9D091D-7193-4412-AEBC-CEC5E5DA72E3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559B85-D037-4BF2-BA40-DA3716E338C5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9D091D-7193-4412-AEBC-CEC5E5DA72E3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559B85-D037-4BF2-BA40-DA3716E338C5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9D091D-7193-4412-AEBC-CEC5E5DA72E3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559B85-D037-4BF2-BA40-DA3716E338C5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9D091D-7193-4412-AEBC-CEC5E5DA72E3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559B85-D037-4BF2-BA40-DA3716E338C5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9D091D-7193-4412-AEBC-CEC5E5DA72E3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559B85-D037-4BF2-BA40-DA3716E338C5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9D091D-7193-4412-AEBC-CEC5E5DA72E3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559B85-D037-4BF2-BA40-DA3716E338C5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9D091D-7193-4412-AEBC-CEC5E5DA72E3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559B85-D037-4BF2-BA40-DA3716E338C5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9D091D-7193-4412-AEBC-CEC5E5DA72E3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559B85-D037-4BF2-BA40-DA3716E338C5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9D091D-7193-4412-AEBC-CEC5E5DA72E3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559B85-D037-4BF2-BA40-DA3716E338C5}" type="slidenum">
              <a:rPr lang="hu-HU" smtClean="0"/>
              <a:t>‹#›</a:t>
            </a:fld>
            <a:endParaRPr lang="hu-H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C19D091D-7193-4412-AEBC-CEC5E5DA72E3}" type="datetimeFigureOut">
              <a:rPr lang="hu-HU" smtClean="0"/>
              <a:t>2016.05.13.</a:t>
            </a:fld>
            <a:endParaRPr lang="hu-HU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4A559B85-D037-4BF2-BA40-DA3716E338C5}" type="slidenum">
              <a:rPr lang="hu-HU" smtClean="0"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9.jpeg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Description: http://interaktifsozluk.net/u/img/602043__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00808"/>
            <a:ext cx="756084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130" y="692696"/>
            <a:ext cx="7772400" cy="864096"/>
          </a:xfrm>
        </p:spPr>
        <p:txBody>
          <a:bodyPr>
            <a:noAutofit/>
          </a:bodyPr>
          <a:lstStyle/>
          <a:p>
            <a:r>
              <a:rPr lang="hu-HU" sz="4800" dirty="0" smtClean="0">
                <a:solidFill>
                  <a:schemeClr val="accent3"/>
                </a:solidFill>
              </a:rPr>
              <a:t>Week 2 Presentation</a:t>
            </a:r>
            <a:endParaRPr lang="hu-HU" sz="4800" dirty="0">
              <a:solidFill>
                <a:schemeClr val="accent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63888" y="4653136"/>
            <a:ext cx="4968552" cy="1512168"/>
          </a:xfrm>
          <a:solidFill>
            <a:schemeClr val="tx1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anchor="ctr">
            <a:noAutofit/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pPr algn="ctr"/>
            <a:r>
              <a:rPr lang="hu-HU" sz="6600" b="1" dirty="0" smtClean="0">
                <a:solidFill>
                  <a:schemeClr val="bg1"/>
                </a:solidFill>
                <a:latin typeface="Baskerville Old Face" pitchFamily="18" charset="0"/>
              </a:rPr>
              <a:t>HTML/CSS</a:t>
            </a:r>
          </a:p>
        </p:txBody>
      </p:sp>
    </p:spTree>
    <p:extLst>
      <p:ext uri="{BB962C8B-B14F-4D97-AF65-F5344CB8AC3E}">
        <p14:creationId xmlns:p14="http://schemas.microsoft.com/office/powerpoint/2010/main" val="418159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836712"/>
            <a:ext cx="8183880" cy="877848"/>
          </a:xfrm>
        </p:spPr>
        <p:txBody>
          <a:bodyPr>
            <a:normAutofit/>
          </a:bodyPr>
          <a:lstStyle/>
          <a:p>
            <a:pPr algn="ctr"/>
            <a:r>
              <a:rPr lang="hu-HU" sz="4800" dirty="0" smtClean="0">
                <a:solidFill>
                  <a:schemeClr val="accent3"/>
                </a:solidFill>
              </a:rPr>
              <a:t>The duck situation</a:t>
            </a:r>
            <a:endParaRPr lang="hu-HU" sz="4800" dirty="0">
              <a:solidFill>
                <a:schemeClr val="accent3"/>
              </a:solidFill>
            </a:endParaRPr>
          </a:p>
        </p:txBody>
      </p:sp>
      <p:pic>
        <p:nvPicPr>
          <p:cNvPr id="3074" name="Picture 2" descr="C:\Users\hp\Desktop\greenfox\agyenes\week-01\day-4\problem8\du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420888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19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620688"/>
            <a:ext cx="7607816" cy="907544"/>
          </a:xfrm>
        </p:spPr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accent3"/>
                </a:solidFill>
              </a:rPr>
              <a:t>The problem</a:t>
            </a:r>
            <a:endParaRPr lang="hu-HU" sz="4400" dirty="0">
              <a:solidFill>
                <a:schemeClr val="accent3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3" y="1669097"/>
            <a:ext cx="3552825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377683"/>
            <a:ext cx="3512418" cy="378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20688"/>
            <a:ext cx="5876325" cy="5659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248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6000" dirty="0" smtClean="0">
                <a:solidFill>
                  <a:schemeClr val="accent3"/>
                </a:solidFill>
              </a:rPr>
              <a:t>Margaret</a:t>
            </a:r>
            <a:endParaRPr lang="hu-HU" sz="6000" dirty="0">
              <a:solidFill>
                <a:schemeClr val="accent3"/>
              </a:solidFill>
            </a:endParaRPr>
          </a:p>
        </p:txBody>
      </p:sp>
      <p:pic>
        <p:nvPicPr>
          <p:cNvPr id="4" name="Picture 3" descr="C:\Users\hp\Desktop\greenfox\agyenes\week-02\day-3\pic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760" y="1484784"/>
            <a:ext cx="3996480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915099"/>
              </p:ext>
            </p:extLst>
          </p:nvPr>
        </p:nvGraphicFramePr>
        <p:xfrm>
          <a:off x="1151620" y="519519"/>
          <a:ext cx="6840760" cy="5890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Image" r:id="rId4" imgW="5762520" imgH="4962600" progId="PaintShopProX7.Image">
                  <p:embed/>
                </p:oleObj>
              </mc:Choice>
              <mc:Fallback>
                <p:oleObj name="Image" r:id="rId4" imgW="5762520" imgH="4962600" progId="PaintShopProX7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1620" y="519519"/>
                        <a:ext cx="6840760" cy="5890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011551"/>
              </p:ext>
            </p:extLst>
          </p:nvPr>
        </p:nvGraphicFramePr>
        <p:xfrm>
          <a:off x="323528" y="1486741"/>
          <a:ext cx="8239499" cy="432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Image" r:id="rId6" imgW="4105440" imgH="2152800" progId="PaintShopProX7.Image">
                  <p:embed/>
                </p:oleObj>
              </mc:Choice>
              <mc:Fallback>
                <p:oleObj name="Image" r:id="rId6" imgW="4105440" imgH="2152800" progId="PaintShopProX7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3528" y="1486741"/>
                        <a:ext cx="8239499" cy="4320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0" name="Picture 6" descr="C:\Users\hp\Desktop\greenfox\agyenes\week-02\day-3\port4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2816"/>
            <a:ext cx="87849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30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183880" cy="979552"/>
          </a:xfrm>
        </p:spPr>
        <p:txBody>
          <a:bodyPr>
            <a:normAutofit/>
          </a:bodyPr>
          <a:lstStyle/>
          <a:p>
            <a:pPr algn="ctr"/>
            <a:r>
              <a:rPr lang="hu-HU" sz="5400" dirty="0" smtClean="0">
                <a:solidFill>
                  <a:schemeClr val="accent3"/>
                </a:solidFill>
              </a:rPr>
              <a:t>Beginnings</a:t>
            </a:r>
            <a:endParaRPr lang="hu-HU" sz="5400" dirty="0">
              <a:solidFill>
                <a:schemeClr val="accent3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77008"/>
            <a:ext cx="6458731" cy="3642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77008"/>
            <a:ext cx="5211712" cy="4892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955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332656"/>
            <a:ext cx="8183880" cy="1080120"/>
          </a:xfrm>
        </p:spPr>
        <p:txBody>
          <a:bodyPr>
            <a:normAutofit fontScale="90000"/>
          </a:bodyPr>
          <a:lstStyle/>
          <a:p>
            <a:r>
              <a:rPr lang="hu-HU" sz="5400" dirty="0" smtClean="0">
                <a:solidFill>
                  <a:schemeClr val="accent3"/>
                </a:solidFill>
              </a:rPr>
              <a:t>Selected problems 1.</a:t>
            </a:r>
            <a:endParaRPr lang="hu-HU" sz="5400" dirty="0">
              <a:solidFill>
                <a:schemeClr val="accent3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1844824"/>
            <a:ext cx="6221491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1"/>
            <a:ext cx="3888432" cy="4783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700808"/>
            <a:ext cx="3528392" cy="4860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5" y="2064456"/>
            <a:ext cx="7422663" cy="158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31152"/>
            <a:ext cx="4748209" cy="1552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734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332656"/>
            <a:ext cx="8183880" cy="1080120"/>
          </a:xfrm>
        </p:spPr>
        <p:txBody>
          <a:bodyPr>
            <a:normAutofit fontScale="90000"/>
          </a:bodyPr>
          <a:lstStyle/>
          <a:p>
            <a:r>
              <a:rPr lang="hu-HU" sz="5400" dirty="0" smtClean="0">
                <a:solidFill>
                  <a:schemeClr val="accent3"/>
                </a:solidFill>
              </a:rPr>
              <a:t>Selected problems 2.</a:t>
            </a:r>
            <a:endParaRPr lang="hu-HU" sz="5400" dirty="0">
              <a:solidFill>
                <a:schemeClr val="accent3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479609" cy="289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6336704" cy="381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03979"/>
            <a:ext cx="5976664" cy="4427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013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332656"/>
            <a:ext cx="8183880" cy="1080120"/>
          </a:xfrm>
        </p:spPr>
        <p:txBody>
          <a:bodyPr>
            <a:normAutofit fontScale="90000"/>
          </a:bodyPr>
          <a:lstStyle/>
          <a:p>
            <a:r>
              <a:rPr lang="hu-HU" sz="5400" dirty="0" smtClean="0">
                <a:solidFill>
                  <a:schemeClr val="accent3"/>
                </a:solidFill>
              </a:rPr>
              <a:t>Selected problems 3.</a:t>
            </a:r>
            <a:endParaRPr lang="hu-HU" sz="5400" dirty="0">
              <a:solidFill>
                <a:schemeClr val="accent3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204864"/>
            <a:ext cx="7992888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140968"/>
            <a:ext cx="4104456" cy="2681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7848871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353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99</TotalTime>
  <Words>27</Words>
  <Application>Microsoft Office PowerPoint</Application>
  <PresentationFormat>On-screen Show (4:3)</PresentationFormat>
  <Paragraphs>13</Paragraphs>
  <Slides>8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Aspect</vt:lpstr>
      <vt:lpstr>Image</vt:lpstr>
      <vt:lpstr>Week 2 Presentation</vt:lpstr>
      <vt:lpstr>The duck situation</vt:lpstr>
      <vt:lpstr>The problem</vt:lpstr>
      <vt:lpstr>Margaret</vt:lpstr>
      <vt:lpstr>Beginnings</vt:lpstr>
      <vt:lpstr>Selected problems 1.</vt:lpstr>
      <vt:lpstr>Selected problems 2.</vt:lpstr>
      <vt:lpstr>Selected problems 3.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Presentation</dc:title>
  <dc:creator>hp</dc:creator>
  <cp:lastModifiedBy>hp</cp:lastModifiedBy>
  <cp:revision>35</cp:revision>
  <dcterms:created xsi:type="dcterms:W3CDTF">2016-05-06T12:02:18Z</dcterms:created>
  <dcterms:modified xsi:type="dcterms:W3CDTF">2016-05-13T13:47:22Z</dcterms:modified>
</cp:coreProperties>
</file>